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492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10/24/2016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22099"/>
          </a:xfrm>
        </p:spPr>
        <p:txBody>
          <a:bodyPr>
            <a:normAutofit fontScale="90000"/>
          </a:bodyPr>
          <a:lstStyle/>
          <a:p>
            <a:r>
              <a:rPr lang="fr-BE" dirty="0"/>
              <a:t>GPS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BE" dirty="0" err="1"/>
              <a:t>Potatos</a:t>
            </a:r>
            <a:endParaRPr lang="fr-BE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680" y="-338138"/>
            <a:ext cx="5715000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74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Quoi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BE" dirty="0"/>
              <a:t> Application Mobile Navigation</a:t>
            </a:r>
          </a:p>
        </p:txBody>
      </p:sp>
    </p:spTree>
    <p:extLst>
      <p:ext uri="{BB962C8B-B14F-4D97-AF65-F5344CB8AC3E}">
        <p14:creationId xmlns:p14="http://schemas.microsoft.com/office/powerpoint/2010/main" val="272997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Technologie utilisée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BE" dirty="0"/>
              <a:t> Android Studio 2.2.2 (last update 24-10-2016)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BE" dirty="0"/>
              <a:t> Base de donnée Android Studio </a:t>
            </a:r>
            <a:r>
              <a:rPr lang="fr-BE" dirty="0" err="1"/>
              <a:t>SQLite</a:t>
            </a:r>
            <a:endParaRPr lang="fr-BE" dirty="0"/>
          </a:p>
          <a:p>
            <a:pPr>
              <a:buFont typeface="Wingdings" panose="05000000000000000000" pitchFamily="2" charset="2"/>
              <a:buChar char="q"/>
            </a:pPr>
            <a:r>
              <a:rPr lang="fr-BE" dirty="0"/>
              <a:t> GitHub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BE" dirty="0"/>
              <a:t> </a:t>
            </a:r>
            <a:r>
              <a:rPr lang="fr-BE" dirty="0" err="1"/>
              <a:t>Trello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894120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space réservé du contenu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477" y="640081"/>
            <a:ext cx="3268359" cy="5314406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fr-BE" dirty="0"/>
              <a:t>Home Page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96538" y="1115240"/>
            <a:ext cx="2485605" cy="4094723"/>
          </a:xfrm>
        </p:spPr>
      </p:pic>
      <p:sp>
        <p:nvSpPr>
          <p:cNvPr id="14" name="Espace réservé du contenu 2"/>
          <p:cNvSpPr txBox="1">
            <a:spLocks/>
          </p:cNvSpPr>
          <p:nvPr/>
        </p:nvSpPr>
        <p:spPr>
          <a:xfrm>
            <a:off x="5042262" y="2238102"/>
            <a:ext cx="6113417" cy="36309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fr-BE" dirty="0"/>
              <a:t> 4 boutons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BE" dirty="0"/>
              <a:t> Fonte moyenâgeuse</a:t>
            </a:r>
          </a:p>
          <a:p>
            <a:pPr>
              <a:buFont typeface="Wingdings" panose="05000000000000000000" pitchFamily="2" charset="2"/>
              <a:buChar char="q"/>
            </a:pP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24981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space réservé du contenu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477" y="640081"/>
            <a:ext cx="3268359" cy="5314406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fr-BE" dirty="0"/>
              <a:t>Favoris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974769" y="2198914"/>
            <a:ext cx="6574973" cy="36701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dirty="0" err="1"/>
              <a:t>Ajout</a:t>
            </a:r>
            <a:r>
              <a:rPr lang="en-US" dirty="0"/>
              <a:t> de </a:t>
            </a:r>
            <a:r>
              <a:rPr lang="en-US" dirty="0" err="1"/>
              <a:t>favoris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664" y="1086153"/>
            <a:ext cx="2494722" cy="413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9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space réservé du contenu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477" y="640081"/>
            <a:ext cx="3268359" cy="5314406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fr-BE" dirty="0"/>
              <a:t>Historique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974769" y="2198914"/>
            <a:ext cx="6574973" cy="36701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dirty="0" err="1"/>
              <a:t>Historique</a:t>
            </a:r>
            <a:r>
              <a:rPr lang="en-US" dirty="0"/>
              <a:t> de navigation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080" y="1071155"/>
            <a:ext cx="2533501" cy="414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46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Espace réservé du contenu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477" y="641743"/>
            <a:ext cx="3268359" cy="531108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fr-BE" dirty="0"/>
              <a:t>Nouvelle destination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974769" y="2198914"/>
            <a:ext cx="6574973" cy="36701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QR Code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dirty="0" err="1"/>
              <a:t>Certificat</a:t>
            </a:r>
            <a:r>
              <a:rPr lang="en-US" dirty="0"/>
              <a:t> </a:t>
            </a:r>
            <a:r>
              <a:rPr lang="en-US" dirty="0" err="1"/>
              <a:t>d’autorisation</a:t>
            </a: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dirty="0" err="1"/>
              <a:t>Adresse</a:t>
            </a:r>
            <a:r>
              <a:rPr lang="en-US" dirty="0"/>
              <a:t> </a:t>
            </a:r>
            <a:r>
              <a:rPr lang="en-US" dirty="0" err="1"/>
              <a:t>complète</a:t>
            </a:r>
            <a:endParaRPr lang="en-US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080" y="1105988"/>
            <a:ext cx="2480062" cy="410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47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theme/theme1.xml><?xml version="1.0" encoding="utf-8"?>
<a:theme xmlns:a="http://schemas.openxmlformats.org/drawingml/2006/main" name="Rétrospective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48</TotalTime>
  <Words>59</Words>
  <Application>Microsoft Office PowerPoint</Application>
  <PresentationFormat>Grand écran</PresentationFormat>
  <Paragraphs>20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Wingdings</vt:lpstr>
      <vt:lpstr>Rétrospective</vt:lpstr>
      <vt:lpstr>GPS</vt:lpstr>
      <vt:lpstr>Quoi ?</vt:lpstr>
      <vt:lpstr>Technologie utilisée</vt:lpstr>
      <vt:lpstr>Home Page</vt:lpstr>
      <vt:lpstr>Favoris</vt:lpstr>
      <vt:lpstr>Historique</vt:lpstr>
      <vt:lpstr>Nouvelle destination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GPS</dc:title>
  <dc:creator>Cédric Van Den Berge</dc:creator>
  <cp:lastModifiedBy>Cédric Van Den Berge</cp:lastModifiedBy>
  <cp:revision>10</cp:revision>
  <dcterms:created xsi:type="dcterms:W3CDTF">2016-10-23T13:44:23Z</dcterms:created>
  <dcterms:modified xsi:type="dcterms:W3CDTF">2016-10-24T06:29:30Z</dcterms:modified>
</cp:coreProperties>
</file>

<file path=docProps/thumbnail.jpeg>
</file>